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lb-L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D5379-1644-D3FF-AB44-E22C51E391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b-L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30E9BE-8D5D-87C7-2142-ADA9F61344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b-L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B78652-2D0E-D890-955B-5E20A2B08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E2A3-8D93-43B8-B4D1-29B47B5EA199}" type="datetimeFigureOut">
              <a:rPr lang="lb-LU" smtClean="0"/>
              <a:t>31/01/2024</a:t>
            </a:fld>
            <a:endParaRPr lang="lb-L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C751E6-5A77-BC53-F7C1-3B72EC38D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b-L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5AAABA-9643-84F4-51DD-3CEA052F5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9A527-47D6-4ADD-96FC-0BE6515B8A08}" type="slidenum">
              <a:rPr lang="lb-LU" smtClean="0"/>
              <a:t>‹#›</a:t>
            </a:fld>
            <a:endParaRPr lang="lb-LU"/>
          </a:p>
        </p:txBody>
      </p:sp>
    </p:spTree>
    <p:extLst>
      <p:ext uri="{BB962C8B-B14F-4D97-AF65-F5344CB8AC3E}">
        <p14:creationId xmlns:p14="http://schemas.microsoft.com/office/powerpoint/2010/main" val="826942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2E6C6-072F-00A4-874F-D84A353A3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b-L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4641D4-42C5-14DA-FAE7-64F2D92961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b-L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3A8FC8-EBD0-C0D7-14C0-597CBCE28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E2A3-8D93-43B8-B4D1-29B47B5EA199}" type="datetimeFigureOut">
              <a:rPr lang="lb-LU" smtClean="0"/>
              <a:t>31/01/2024</a:t>
            </a:fld>
            <a:endParaRPr lang="lb-L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A270B4-08FA-8E3A-F057-3F3458F8F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b-L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78E23C-D92D-B275-8D0D-C39251A3D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9A527-47D6-4ADD-96FC-0BE6515B8A08}" type="slidenum">
              <a:rPr lang="lb-LU" smtClean="0"/>
              <a:t>‹#›</a:t>
            </a:fld>
            <a:endParaRPr lang="lb-LU"/>
          </a:p>
        </p:txBody>
      </p:sp>
    </p:spTree>
    <p:extLst>
      <p:ext uri="{BB962C8B-B14F-4D97-AF65-F5344CB8AC3E}">
        <p14:creationId xmlns:p14="http://schemas.microsoft.com/office/powerpoint/2010/main" val="3093163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6D8D00-ACC0-4A0F-09C5-B097AFDF3B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b-L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292A41-535D-6DCF-9D68-E7329E735B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b-L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7DB3B-9F84-33B6-F6D6-A69D30A59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E2A3-8D93-43B8-B4D1-29B47B5EA199}" type="datetimeFigureOut">
              <a:rPr lang="lb-LU" smtClean="0"/>
              <a:t>31/01/2024</a:t>
            </a:fld>
            <a:endParaRPr lang="lb-L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8F45EE-7ED1-2C69-42ED-7E550F312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b-L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DEF361-1189-4C15-1B94-123F54994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9A527-47D6-4ADD-96FC-0BE6515B8A08}" type="slidenum">
              <a:rPr lang="lb-LU" smtClean="0"/>
              <a:t>‹#›</a:t>
            </a:fld>
            <a:endParaRPr lang="lb-LU"/>
          </a:p>
        </p:txBody>
      </p:sp>
    </p:spTree>
    <p:extLst>
      <p:ext uri="{BB962C8B-B14F-4D97-AF65-F5344CB8AC3E}">
        <p14:creationId xmlns:p14="http://schemas.microsoft.com/office/powerpoint/2010/main" val="937281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1053E-F10C-92C2-BC5A-C0183699B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b-L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91218-11D6-5138-1332-95F785D39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b-L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69D443-D3F6-95D9-FCAB-C2D313E1F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E2A3-8D93-43B8-B4D1-29B47B5EA199}" type="datetimeFigureOut">
              <a:rPr lang="lb-LU" smtClean="0"/>
              <a:t>31/01/2024</a:t>
            </a:fld>
            <a:endParaRPr lang="lb-L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773534-FB59-3E4A-D470-578EA0F5E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b-L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C8EB78-F472-8A74-D83C-E5257B2AA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9A527-47D6-4ADD-96FC-0BE6515B8A08}" type="slidenum">
              <a:rPr lang="lb-LU" smtClean="0"/>
              <a:t>‹#›</a:t>
            </a:fld>
            <a:endParaRPr lang="lb-LU"/>
          </a:p>
        </p:txBody>
      </p:sp>
    </p:spTree>
    <p:extLst>
      <p:ext uri="{BB962C8B-B14F-4D97-AF65-F5344CB8AC3E}">
        <p14:creationId xmlns:p14="http://schemas.microsoft.com/office/powerpoint/2010/main" val="1527705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E0130-C377-E75B-13BE-A6A1BBE11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b-L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366EC7-1905-D435-32A6-5B4B04DB71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8E3D37-1CD0-F588-30C1-6500729E0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E2A3-8D93-43B8-B4D1-29B47B5EA199}" type="datetimeFigureOut">
              <a:rPr lang="lb-LU" smtClean="0"/>
              <a:t>31/01/2024</a:t>
            </a:fld>
            <a:endParaRPr lang="lb-L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8E6749-60FF-A1C5-362E-91F02DCDC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b-L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20C5C4-1489-EF65-0F76-F9724C19E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9A527-47D6-4ADD-96FC-0BE6515B8A08}" type="slidenum">
              <a:rPr lang="lb-LU" smtClean="0"/>
              <a:t>‹#›</a:t>
            </a:fld>
            <a:endParaRPr lang="lb-LU"/>
          </a:p>
        </p:txBody>
      </p:sp>
    </p:spTree>
    <p:extLst>
      <p:ext uri="{BB962C8B-B14F-4D97-AF65-F5344CB8AC3E}">
        <p14:creationId xmlns:p14="http://schemas.microsoft.com/office/powerpoint/2010/main" val="1225689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5180A-1A97-5197-29A1-B768DD805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b-L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6F67D-D056-AE6D-14C6-1E7B1D5D23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b-L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F3A9E9-71DB-9CA9-1AEC-188AD6369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b-L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D523DE-E7A5-44DA-6AD6-F850DF861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E2A3-8D93-43B8-B4D1-29B47B5EA199}" type="datetimeFigureOut">
              <a:rPr lang="lb-LU" smtClean="0"/>
              <a:t>31/01/2024</a:t>
            </a:fld>
            <a:endParaRPr lang="lb-L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6DED90-34F2-8F33-1EBF-1B063965A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b-L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B4C4FC-CFCD-9996-8A82-1A638D3FF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9A527-47D6-4ADD-96FC-0BE6515B8A08}" type="slidenum">
              <a:rPr lang="lb-LU" smtClean="0"/>
              <a:t>‹#›</a:t>
            </a:fld>
            <a:endParaRPr lang="lb-LU"/>
          </a:p>
        </p:txBody>
      </p:sp>
    </p:spTree>
    <p:extLst>
      <p:ext uri="{BB962C8B-B14F-4D97-AF65-F5344CB8AC3E}">
        <p14:creationId xmlns:p14="http://schemas.microsoft.com/office/powerpoint/2010/main" val="2106134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E4119-DFD1-A7C6-35AC-FC12C9812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b-L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A8155E-EDA7-EE59-C080-56082421D6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17B3B9-493D-595E-B5D7-68A5D49CE7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b-L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16F6A3-8A61-172A-2782-F2DC8EDAC2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7039AD-A088-F6BB-8E56-8CF8B23A45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b-L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16D266-A207-2AD1-383E-50F3A2DBD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E2A3-8D93-43B8-B4D1-29B47B5EA199}" type="datetimeFigureOut">
              <a:rPr lang="lb-LU" smtClean="0"/>
              <a:t>31/01/2024</a:t>
            </a:fld>
            <a:endParaRPr lang="lb-L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27319A-AFDD-7B0B-C905-65A265DB0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b-L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5D4B23-1790-B754-039B-8523DC19A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9A527-47D6-4ADD-96FC-0BE6515B8A08}" type="slidenum">
              <a:rPr lang="lb-LU" smtClean="0"/>
              <a:t>‹#›</a:t>
            </a:fld>
            <a:endParaRPr lang="lb-LU"/>
          </a:p>
        </p:txBody>
      </p:sp>
    </p:spTree>
    <p:extLst>
      <p:ext uri="{BB962C8B-B14F-4D97-AF65-F5344CB8AC3E}">
        <p14:creationId xmlns:p14="http://schemas.microsoft.com/office/powerpoint/2010/main" val="2129087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39126-4B56-5BF1-8582-0DBE4A86F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b-L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BDB257-6388-05C3-0020-7FD74102A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E2A3-8D93-43B8-B4D1-29B47B5EA199}" type="datetimeFigureOut">
              <a:rPr lang="lb-LU" smtClean="0"/>
              <a:t>31/01/2024</a:t>
            </a:fld>
            <a:endParaRPr lang="lb-L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FAC682-6F2B-B53F-9B8A-83EA91521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b-L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3A021C-583D-A214-6D4A-0E81B5A91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9A527-47D6-4ADD-96FC-0BE6515B8A08}" type="slidenum">
              <a:rPr lang="lb-LU" smtClean="0"/>
              <a:t>‹#›</a:t>
            </a:fld>
            <a:endParaRPr lang="lb-LU"/>
          </a:p>
        </p:txBody>
      </p:sp>
    </p:spTree>
    <p:extLst>
      <p:ext uri="{BB962C8B-B14F-4D97-AF65-F5344CB8AC3E}">
        <p14:creationId xmlns:p14="http://schemas.microsoft.com/office/powerpoint/2010/main" val="4007212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A8D7AA-9E71-0804-A106-88167486F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E2A3-8D93-43B8-B4D1-29B47B5EA199}" type="datetimeFigureOut">
              <a:rPr lang="lb-LU" smtClean="0"/>
              <a:t>31/01/2024</a:t>
            </a:fld>
            <a:endParaRPr lang="lb-L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C1110B-D8E7-94B8-BD6E-4A3AA894C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b-L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AEEC03-AB93-1D60-1A9A-6AD0B9D39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9A527-47D6-4ADD-96FC-0BE6515B8A08}" type="slidenum">
              <a:rPr lang="lb-LU" smtClean="0"/>
              <a:t>‹#›</a:t>
            </a:fld>
            <a:endParaRPr lang="lb-LU"/>
          </a:p>
        </p:txBody>
      </p:sp>
    </p:spTree>
    <p:extLst>
      <p:ext uri="{BB962C8B-B14F-4D97-AF65-F5344CB8AC3E}">
        <p14:creationId xmlns:p14="http://schemas.microsoft.com/office/powerpoint/2010/main" val="1132337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B0054-3658-EDCB-8837-004D4FE96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b-L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3F73F-4992-A75B-B0C3-56E5193788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b-L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F54CB1-7B1F-8A45-39C7-311C61F3F5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9A0A20-B206-C281-61ED-3E73442AE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E2A3-8D93-43B8-B4D1-29B47B5EA199}" type="datetimeFigureOut">
              <a:rPr lang="lb-LU" smtClean="0"/>
              <a:t>31/01/2024</a:t>
            </a:fld>
            <a:endParaRPr lang="lb-L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350B15-50AE-BA50-5D22-C998ACC93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b-L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D57B36-6CD7-50CA-F7E9-C52CA607F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9A527-47D6-4ADD-96FC-0BE6515B8A08}" type="slidenum">
              <a:rPr lang="lb-LU" smtClean="0"/>
              <a:t>‹#›</a:t>
            </a:fld>
            <a:endParaRPr lang="lb-LU"/>
          </a:p>
        </p:txBody>
      </p:sp>
    </p:spTree>
    <p:extLst>
      <p:ext uri="{BB962C8B-B14F-4D97-AF65-F5344CB8AC3E}">
        <p14:creationId xmlns:p14="http://schemas.microsoft.com/office/powerpoint/2010/main" val="1327657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20E06-2181-DB32-DA93-BEA28A574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b-L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D5D8DC-F2E1-2E35-3D1F-53F146E2B1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b-L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96D5A3-73B9-587D-09B9-88D144A386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43B733-9C94-DAE1-254C-479377799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E2A3-8D93-43B8-B4D1-29B47B5EA199}" type="datetimeFigureOut">
              <a:rPr lang="lb-LU" smtClean="0"/>
              <a:t>31/01/2024</a:t>
            </a:fld>
            <a:endParaRPr lang="lb-L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6FE4BE-6408-686C-72A3-D78F9963B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b-L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89BC42-EA81-683B-3473-10B5A4B5B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9A527-47D6-4ADD-96FC-0BE6515B8A08}" type="slidenum">
              <a:rPr lang="lb-LU" smtClean="0"/>
              <a:t>‹#›</a:t>
            </a:fld>
            <a:endParaRPr lang="lb-LU"/>
          </a:p>
        </p:txBody>
      </p:sp>
    </p:spTree>
    <p:extLst>
      <p:ext uri="{BB962C8B-B14F-4D97-AF65-F5344CB8AC3E}">
        <p14:creationId xmlns:p14="http://schemas.microsoft.com/office/powerpoint/2010/main" val="3515960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EC5F96-56AB-F06E-AB01-E1027C5B0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b-L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64897D-FE67-B7C3-AE53-82B63F9FA3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b-L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CCE48-BB30-5445-4BE1-2E230FDA43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8E2A3-8D93-43B8-B4D1-29B47B5EA199}" type="datetimeFigureOut">
              <a:rPr lang="lb-LU" smtClean="0"/>
              <a:t>31/01/2024</a:t>
            </a:fld>
            <a:endParaRPr lang="lb-L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04784-6BCB-C239-541B-2356AC9ACE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b-L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CF65CC-5947-0BEB-5BAE-E452450FCE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9A527-47D6-4ADD-96FC-0BE6515B8A08}" type="slidenum">
              <a:rPr lang="lb-LU" smtClean="0"/>
              <a:t>‹#›</a:t>
            </a:fld>
            <a:endParaRPr lang="lb-LU"/>
          </a:p>
        </p:txBody>
      </p:sp>
    </p:spTree>
    <p:extLst>
      <p:ext uri="{BB962C8B-B14F-4D97-AF65-F5344CB8AC3E}">
        <p14:creationId xmlns:p14="http://schemas.microsoft.com/office/powerpoint/2010/main" val="2836348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b-L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6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Grayscale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1A61F29-D957-DEA7-3EB0-8443C17F10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82077" y="0"/>
            <a:ext cx="2309924" cy="1482571"/>
          </a:xfrm>
          <a:prstGeom prst="rect">
            <a:avLst/>
          </a:prstGeom>
          <a:effectLst>
            <a:outerShdw sx="1000" sy="1000" algn="ctr" rotWithShape="0">
              <a:srgbClr val="000000"/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D5074C1-9360-294C-EFF5-DB5472D460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51898" y="22694"/>
            <a:ext cx="7084382" cy="3894302"/>
          </a:xfrm>
        </p:spPr>
        <p:txBody>
          <a:bodyPr>
            <a:noAutofit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lb-LU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FAIRTRADE TEAM </a:t>
            </a:r>
            <a:br>
              <a:rPr lang="lb-LU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lb-LU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SCHËFFLENG </a:t>
            </a:r>
            <a:br>
              <a:rPr lang="lb-LU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lb-LU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invitéiert op e flotten Geschichten-nomëtteg mat der Erzielerin </a:t>
            </a:r>
            <a:r>
              <a:rPr lang="lb-LU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 invite à un après-midi avec l’artiste-conteuse </a:t>
            </a:r>
            <a:br>
              <a:rPr lang="lb-LU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lb-LU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 </a:t>
            </a:r>
            <a:r>
              <a:rPr lang="lb-LU" sz="4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BETSY DENTZER</a:t>
            </a:r>
            <a:endParaRPr lang="lb-LU" sz="4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AEDA2A-D0D7-0387-3568-FF418ADEE1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0115" y="4163627"/>
            <a:ext cx="7621885" cy="243248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Aft>
                <a:spcPts val="1000"/>
              </a:spcAft>
            </a:pPr>
            <a:r>
              <a:rPr lang="lb-LU" sz="4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08</a:t>
            </a:r>
            <a:r>
              <a:rPr lang="lb-LU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/02/2024		15h00</a:t>
            </a:r>
            <a:endParaRPr lang="lb-LU" sz="4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Aft>
                <a:spcPts val="1000"/>
              </a:spcAft>
            </a:pPr>
            <a:r>
              <a:rPr lang="lb-LU" sz="4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Commune de Schifflange </a:t>
            </a:r>
          </a:p>
          <a:p>
            <a:pPr algn="ctr">
              <a:lnSpc>
                <a:spcPct val="100000"/>
              </a:lnSpc>
              <a:spcAft>
                <a:spcPts val="1000"/>
              </a:spcAft>
            </a:pPr>
            <a:r>
              <a:rPr lang="lb-LU" sz="2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Salle Grand-Duc Jean	fräien Entrée / </a:t>
            </a:r>
            <a:r>
              <a:rPr lang="lb-LU" sz="2600" b="1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entrée libre</a:t>
            </a:r>
            <a:endParaRPr lang="lb-LU" sz="26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5DDC82DB-8802-CF14-C929-84F086DA2C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193"/>
            <a:ext cx="4570116" cy="6859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2">
            <a:extLst>
              <a:ext uri="{FF2B5EF4-FFF2-40B4-BE49-F238E27FC236}">
                <a16:creationId xmlns:a16="http://schemas.microsoft.com/office/drawing/2014/main" id="{02B32ACD-4D08-7267-542C-2633C5C44016}"/>
              </a:ext>
            </a:extLst>
          </p:cNvPr>
          <p:cNvSpPr txBox="1"/>
          <p:nvPr/>
        </p:nvSpPr>
        <p:spPr>
          <a:xfrm rot="5400000">
            <a:off x="373448" y="6156960"/>
            <a:ext cx="365760" cy="103632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lb-LU" sz="9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©Véronique Kolber</a:t>
            </a:r>
            <a:endParaRPr lang="lb-LU" sz="11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409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45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FAIRTRADE TEAM  SCHËFFLENG  invitéiert op e flotten Geschichten-nomëtteg mat der Erzielerin / invite à un après-midi avec l’artiste-conteuse     BETSY DENTZER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</dc:creator>
  <cp:lastModifiedBy>Eli</cp:lastModifiedBy>
  <cp:revision>6</cp:revision>
  <dcterms:created xsi:type="dcterms:W3CDTF">2023-03-17T17:25:56Z</dcterms:created>
  <dcterms:modified xsi:type="dcterms:W3CDTF">2024-01-31T16:53:30Z</dcterms:modified>
</cp:coreProperties>
</file>