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713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98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1471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578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0715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542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10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13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01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7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04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86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044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86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92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42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4CC8C-4626-45B8-8FE7-718E78956D83}" type="datetimeFigureOut">
              <a:rPr lang="fr-FR" smtClean="0"/>
              <a:t>28/04/2020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E46FEC-A001-4E73-B54C-19D0C48898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281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663879"/>
            <a:ext cx="9144000" cy="1755799"/>
          </a:xfrm>
        </p:spPr>
        <p:txBody>
          <a:bodyPr>
            <a:normAutofit/>
          </a:bodyPr>
          <a:lstStyle/>
          <a:p>
            <a:pPr algn="l"/>
            <a:r>
              <a:rPr lang="fr-LU" b="1" dirty="0" smtClean="0">
                <a:solidFill>
                  <a:schemeClr val="tx1"/>
                </a:solidFill>
              </a:rPr>
              <a:t>SIVEC: avec rendez-vous</a:t>
            </a:r>
            <a:br>
              <a:rPr lang="fr-LU" b="1" dirty="0" smtClean="0">
                <a:solidFill>
                  <a:schemeClr val="tx1"/>
                </a:solidFill>
              </a:rPr>
            </a:br>
            <a:r>
              <a:rPr lang="fr-LU" b="1" dirty="0" smtClean="0">
                <a:solidFill>
                  <a:schemeClr val="tx1"/>
                </a:solidFill>
              </a:rPr>
              <a:t>					-&gt; accès prioritaire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638795" y="3256767"/>
            <a:ext cx="3469709" cy="1703539"/>
          </a:xfrm>
        </p:spPr>
        <p:txBody>
          <a:bodyPr>
            <a:normAutofit/>
          </a:bodyPr>
          <a:lstStyle/>
          <a:p>
            <a:pPr algn="ctr"/>
            <a:r>
              <a:rPr lang="fr-LU" sz="4000" dirty="0" smtClean="0">
                <a:solidFill>
                  <a:schemeClr val="tx1"/>
                </a:solidFill>
              </a:rPr>
              <a:t>téléphoner au: 54 98 98  </a:t>
            </a:r>
            <a:endParaRPr lang="fr-FR" sz="4000" dirty="0">
              <a:solidFill>
                <a:schemeClr val="tx1"/>
              </a:solidFill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89" y="2419677"/>
            <a:ext cx="5563933" cy="4281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2117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19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Facette</vt:lpstr>
      <vt:lpstr>SIVEC: avec rendez-vous      -&gt; accès prioritaire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SIVEC: avec rendez-vous -&gt; accès prioritaire</dc:title>
  <dc:creator>Myriam Putzeys</dc:creator>
  <cp:lastModifiedBy>Myriam Putzeys</cp:lastModifiedBy>
  <cp:revision>2</cp:revision>
  <dcterms:created xsi:type="dcterms:W3CDTF">2020-04-28T15:09:48Z</dcterms:created>
  <dcterms:modified xsi:type="dcterms:W3CDTF">2020-04-28T15:14:28Z</dcterms:modified>
</cp:coreProperties>
</file>